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6"/>
  </p:notesMasterIdLst>
  <p:sldIdLst>
    <p:sldId id="256" r:id="rId5"/>
    <p:sldId id="257" r:id="rId6"/>
    <p:sldId id="258" r:id="rId7"/>
    <p:sldId id="276" r:id="rId8"/>
    <p:sldId id="277" r:id="rId9"/>
    <p:sldId id="278" r:id="rId10"/>
    <p:sldId id="280" r:id="rId11"/>
    <p:sldId id="283" r:id="rId12"/>
    <p:sldId id="281" r:id="rId13"/>
    <p:sldId id="282" r:id="rId14"/>
    <p:sldId id="28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718"/>
  </p:normalViewPr>
  <p:slideViewPr>
    <p:cSldViewPr snapToGrid="0">
      <p:cViewPr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7ADD9-2083-264C-A652-8D52D02F7E72}" type="datetimeFigureOut">
              <a:rPr lang="en-US" smtClean="0"/>
              <a:t>9/20/2022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02465C8-266D-104C-9C49-323DF4A8277E}"/>
              </a:ext>
            </a:extLst>
          </p:cNvPr>
          <p:cNvSpPr/>
          <p:nvPr userDrawn="1"/>
        </p:nvSpPr>
        <p:spPr>
          <a:xfrm>
            <a:off x="583746" y="4960030"/>
            <a:ext cx="1551214" cy="155121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37979A1C-BF60-B345-A664-2E4F7A3461EB}"/>
              </a:ext>
            </a:extLst>
          </p:cNvPr>
          <p:cNvSpPr/>
          <p:nvPr userDrawn="1"/>
        </p:nvSpPr>
        <p:spPr>
          <a:xfrm>
            <a:off x="1" y="4571999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58080B3E-915C-2D4C-8608-596E1BFD6387}"/>
              </a:ext>
            </a:extLst>
          </p:cNvPr>
          <p:cNvSpPr/>
          <p:nvPr userDrawn="1"/>
        </p:nvSpPr>
        <p:spPr>
          <a:xfrm>
            <a:off x="1" y="5739492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-3419"/>
            <a:ext cx="3927573" cy="3165022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9E240E8A-950E-7946-826C-415CB5DACA43}"/>
              </a:ext>
            </a:extLst>
          </p:cNvPr>
          <p:cNvSpPr/>
          <p:nvPr userDrawn="1"/>
        </p:nvSpPr>
        <p:spPr>
          <a:xfrm>
            <a:off x="11024507" y="4580708"/>
            <a:ext cx="1167493" cy="2277292"/>
          </a:xfrm>
          <a:custGeom>
            <a:avLst/>
            <a:gdLst>
              <a:gd name="connsiteX0" fmla="*/ 1167473 w 1167493"/>
              <a:gd name="connsiteY0" fmla="*/ 0 h 2272167"/>
              <a:gd name="connsiteX1" fmla="*/ 1167493 w 1167493"/>
              <a:gd name="connsiteY1" fmla="*/ 0 h 2272167"/>
              <a:gd name="connsiteX2" fmla="*/ 1167493 w 1167493"/>
              <a:gd name="connsiteY2" fmla="*/ 492960 h 2272167"/>
              <a:gd name="connsiteX3" fmla="*/ 1167493 w 1167493"/>
              <a:gd name="connsiteY3" fmla="*/ 720385 h 2272167"/>
              <a:gd name="connsiteX4" fmla="*/ 1167493 w 1167493"/>
              <a:gd name="connsiteY4" fmla="*/ 2272167 h 2272167"/>
              <a:gd name="connsiteX5" fmla="*/ 0 w 1167493"/>
              <a:gd name="connsiteY5" fmla="*/ 2272167 h 2272167"/>
              <a:gd name="connsiteX6" fmla="*/ 0 w 1167493"/>
              <a:gd name="connsiteY6" fmla="*/ 1898074 h 2272167"/>
              <a:gd name="connsiteX7" fmla="*/ 0 w 1167493"/>
              <a:gd name="connsiteY7" fmla="*/ 1271597 h 2272167"/>
              <a:gd name="connsiteX8" fmla="*/ 0 w 1167493"/>
              <a:gd name="connsiteY8" fmla="*/ 1177688 h 2272167"/>
              <a:gd name="connsiteX9" fmla="*/ 1048124 w 1167493"/>
              <a:gd name="connsiteY9" fmla="*/ 6080 h 2272167"/>
              <a:gd name="connsiteX10" fmla="*/ 1167473 w 1167493"/>
              <a:gd name="connsiteY10" fmla="*/ 0 h 227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7493" h="2272167">
                <a:moveTo>
                  <a:pt x="1167473" y="0"/>
                </a:moveTo>
                <a:lnTo>
                  <a:pt x="1167493" y="0"/>
                </a:lnTo>
                <a:lnTo>
                  <a:pt x="1167493" y="492960"/>
                </a:lnTo>
                <a:lnTo>
                  <a:pt x="1167493" y="720385"/>
                </a:lnTo>
                <a:lnTo>
                  <a:pt x="1167493" y="2272167"/>
                </a:lnTo>
                <a:lnTo>
                  <a:pt x="0" y="2272167"/>
                </a:lnTo>
                <a:lnTo>
                  <a:pt x="0" y="1898074"/>
                </a:lnTo>
                <a:lnTo>
                  <a:pt x="0" y="1271597"/>
                </a:lnTo>
                <a:lnTo>
                  <a:pt x="0" y="1177688"/>
                </a:lnTo>
                <a:cubicBezTo>
                  <a:pt x="0" y="567919"/>
                  <a:pt x="459408" y="66389"/>
                  <a:pt x="1048124" y="6080"/>
                </a:cubicBezTo>
                <a:lnTo>
                  <a:pt x="116747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meli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+mn-lt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+mn-lt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+mn-lt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5F02DCD1-2C6B-F948-9F72-3BB0CF3D512E}" type="datetime1">
              <a:rPr lang="en-US" smtClean="0"/>
              <a:pPr/>
              <a:t>9/20/2022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27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C1583C39-01BF-7F43-854C-FBB4E9AB6B0C}" type="datetime1">
              <a:rPr lang="en-US" smtClean="0"/>
              <a:pPr/>
              <a:t>9/20/2022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3235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83235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912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1" y="2526318"/>
            <a:ext cx="3218688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rot="5400000">
            <a:off x="8580896" y="0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>
            <a:off x="-2364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 rot="5400000" flipH="1">
            <a:off x="11258144" y="5924144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2587417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6711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4B103E64-1627-9140-8127-1849FED275E1}" type="datetime1">
              <a:rPr lang="en-US" smtClean="0"/>
              <a:pPr/>
              <a:t>9/20/2022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83787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683788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3D62993-A055-DF4F-9286-4FFE3A5C7FD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200082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896DA2E-4448-254C-86D1-9E16E63CC6A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0008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976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122363"/>
            <a:ext cx="6220278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6220277" cy="2247219"/>
          </a:xfrm>
        </p:spPr>
        <p:txBody>
          <a:bodyPr>
            <a:no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8264426" y="0"/>
            <a:ext cx="392757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3685939"/>
            <a:ext cx="3927573" cy="3178856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39563C76-BC00-DE47-88F5-C24D3CE3325A}"/>
              </a:ext>
            </a:extLst>
          </p:cNvPr>
          <p:cNvSpPr/>
          <p:nvPr userDrawn="1"/>
        </p:nvSpPr>
        <p:spPr>
          <a:xfrm>
            <a:off x="10228214" y="-1"/>
            <a:ext cx="1963787" cy="3178856"/>
          </a:xfrm>
          <a:custGeom>
            <a:avLst/>
            <a:gdLst>
              <a:gd name="connsiteX0" fmla="*/ 0 w 1963787"/>
              <a:gd name="connsiteY0" fmla="*/ 0 h 3178856"/>
              <a:gd name="connsiteX1" fmla="*/ 1963787 w 1963787"/>
              <a:gd name="connsiteY1" fmla="*/ 0 h 3178856"/>
              <a:gd name="connsiteX2" fmla="*/ 1963787 w 1963787"/>
              <a:gd name="connsiteY2" fmla="*/ 1967129 h 3178856"/>
              <a:gd name="connsiteX3" fmla="*/ 1963787 w 1963787"/>
              <a:gd name="connsiteY3" fmla="*/ 2349671 h 3178856"/>
              <a:gd name="connsiteX4" fmla="*/ 1963787 w 1963787"/>
              <a:gd name="connsiteY4" fmla="*/ 3178856 h 3178856"/>
              <a:gd name="connsiteX5" fmla="*/ 1963753 w 1963787"/>
              <a:gd name="connsiteY5" fmla="*/ 3178856 h 3178856"/>
              <a:gd name="connsiteX6" fmla="*/ 1763002 w 1963787"/>
              <a:gd name="connsiteY6" fmla="*/ 3168629 h 3178856"/>
              <a:gd name="connsiteX7" fmla="*/ 0 w 1963787"/>
              <a:gd name="connsiteY7" fmla="*/ 1197921 h 3178856"/>
              <a:gd name="connsiteX8" fmla="*/ 0 w 1963787"/>
              <a:gd name="connsiteY8" fmla="*/ 1039961 h 3178856"/>
              <a:gd name="connsiteX9" fmla="*/ 0 w 1963787"/>
              <a:gd name="connsiteY9" fmla="*/ 0 h 3178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63787" h="3178856">
                <a:moveTo>
                  <a:pt x="0" y="0"/>
                </a:moveTo>
                <a:lnTo>
                  <a:pt x="1963787" y="0"/>
                </a:lnTo>
                <a:lnTo>
                  <a:pt x="1963787" y="1967129"/>
                </a:lnTo>
                <a:lnTo>
                  <a:pt x="1963787" y="2349671"/>
                </a:lnTo>
                <a:lnTo>
                  <a:pt x="1963787" y="3178856"/>
                </a:lnTo>
                <a:lnTo>
                  <a:pt x="1963753" y="3178856"/>
                </a:lnTo>
                <a:lnTo>
                  <a:pt x="1763002" y="3168629"/>
                </a:lnTo>
                <a:cubicBezTo>
                  <a:pt x="772749" y="3067186"/>
                  <a:pt x="0" y="2223585"/>
                  <a:pt x="0" y="1197921"/>
                </a:cubicBezTo>
                <a:lnTo>
                  <a:pt x="0" y="1039961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DD9C8446-696E-6942-B6C8-CC9CAD0B34E0}" type="datetime1">
              <a:rPr lang="en-US" smtClean="0"/>
              <a:pPr/>
              <a:t>9/20/2022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62587F-7496-384A-AF40-18FC8CF0709D}"/>
              </a:ext>
            </a:extLst>
          </p:cNvPr>
          <p:cNvSpPr/>
          <p:nvPr userDrawn="1"/>
        </p:nvSpPr>
        <p:spPr>
          <a:xfrm>
            <a:off x="0" y="2286002"/>
            <a:ext cx="1220882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4DB028B-A475-224B-B675-A15A56CAD0BF}"/>
              </a:ext>
            </a:extLst>
          </p:cNvPr>
          <p:cNvSpPr/>
          <p:nvPr userDrawn="1"/>
        </p:nvSpPr>
        <p:spPr>
          <a:xfrm flipH="1">
            <a:off x="8597718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61C34955-105B-4D4D-B51D-754C5D38A85D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2734DEB1-EC02-2E42-9292-4ADD115060A5}"/>
              </a:ext>
            </a:extLst>
          </p:cNvPr>
          <p:cNvSpPr/>
          <p:nvPr userDrawn="1"/>
        </p:nvSpPr>
        <p:spPr>
          <a:xfrm rot="5400000" flipH="1" flipV="1">
            <a:off x="10344100" y="438098"/>
            <a:ext cx="2285999" cy="1409801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DE34-CDB7-41F7-A95A-592B99558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653167"/>
            <a:ext cx="9779183" cy="3436483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F5592931-05C6-8543-8B6E-A8BD29BD5C2B}" type="datetime1">
              <a:rPr lang="en-US" smtClean="0"/>
              <a:pPr/>
              <a:t>9/20/2022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63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22">
            <a:extLst>
              <a:ext uri="{FF2B5EF4-FFF2-40B4-BE49-F238E27FC236}">
                <a16:creationId xmlns:a16="http://schemas.microsoft.com/office/drawing/2014/main" id="{067EACEC-C2DD-EA42-8504-176673AD1F20}"/>
              </a:ext>
            </a:extLst>
          </p:cNvPr>
          <p:cNvSpPr/>
          <p:nvPr userDrawn="1"/>
        </p:nvSpPr>
        <p:spPr>
          <a:xfrm>
            <a:off x="0" y="0"/>
            <a:ext cx="8025490" cy="6858000"/>
          </a:xfrm>
          <a:custGeom>
            <a:avLst/>
            <a:gdLst>
              <a:gd name="connsiteX0" fmla="*/ 0 w 8025490"/>
              <a:gd name="connsiteY0" fmla="*/ 0 h 6858000"/>
              <a:gd name="connsiteX1" fmla="*/ 4596490 w 8025490"/>
              <a:gd name="connsiteY1" fmla="*/ 0 h 6858000"/>
              <a:gd name="connsiteX2" fmla="*/ 8025490 w 8025490"/>
              <a:gd name="connsiteY2" fmla="*/ 3429000 h 6858000"/>
              <a:gd name="connsiteX3" fmla="*/ 4596490 w 8025490"/>
              <a:gd name="connsiteY3" fmla="*/ 6858000 h 6858000"/>
              <a:gd name="connsiteX4" fmla="*/ 0 w 802549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5490" h="6858000">
                <a:moveTo>
                  <a:pt x="0" y="0"/>
                </a:moveTo>
                <a:lnTo>
                  <a:pt x="4596490" y="0"/>
                </a:lnTo>
                <a:cubicBezTo>
                  <a:pt x="6490274" y="0"/>
                  <a:pt x="8025490" y="1535216"/>
                  <a:pt x="8025490" y="3429000"/>
                </a:cubicBezTo>
                <a:cubicBezTo>
                  <a:pt x="8025490" y="5322784"/>
                  <a:pt x="6490274" y="6858000"/>
                  <a:pt x="4596490" y="6858000"/>
                </a:cubicBez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059400"/>
            <a:ext cx="6245912" cy="2387600"/>
          </a:xfrm>
        </p:spPr>
        <p:txBody>
          <a:bodyPr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4" y="3539075"/>
            <a:ext cx="6245912" cy="1406101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9843C7E-5704-7A46-8974-F3BFA42E7310}"/>
              </a:ext>
            </a:extLst>
          </p:cNvPr>
          <p:cNvGrpSpPr/>
          <p:nvPr userDrawn="1"/>
        </p:nvGrpSpPr>
        <p:grpSpPr>
          <a:xfrm rot="16200000">
            <a:off x="8286528" y="2207195"/>
            <a:ext cx="3032351" cy="2443610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7" name="Freeform 16">
            <a:extLst>
              <a:ext uri="{FF2B5EF4-FFF2-40B4-BE49-F238E27FC236}">
                <a16:creationId xmlns:a16="http://schemas.microsoft.com/office/drawing/2014/main" id="{0B179973-08D2-EF40-B516-35E75E906394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6C811FF3-E48A-194D-8022-65F8C3A17449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7E7AB22C-8B7E-9B4A-8C65-396C3C874D86}" type="datetime1">
              <a:rPr lang="en-US" smtClean="0"/>
              <a:pPr/>
              <a:t>9/20/2022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8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3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8CE9AC2A-20AD-8C48-B5EB-B5322BDBCDEE}" type="datetime1">
              <a:rPr lang="en-US" smtClean="0"/>
              <a:pPr/>
              <a:t>9/20/2022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5ED18-7A07-47F1-8056-CD86B076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721" y="1684338"/>
            <a:ext cx="8594558" cy="2810460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sz="46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C91C146-F9A8-9A4C-9508-8590923B8D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519405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22D6C2B-78AC-DD47-9289-067C968B06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81813" y="4494213"/>
            <a:ext cx="3511550" cy="679450"/>
          </a:xfrm>
        </p:spPr>
        <p:txBody>
          <a:bodyPr>
            <a:no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r">
              <a:buNone/>
              <a:defRPr sz="1800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 algn="r">
              <a:buNone/>
              <a:defRPr sz="1600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12193CD-03AD-D74D-A5CD-747A9B53F4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609104" y="3399692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”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4CF75428-5BE0-934D-BB71-675F8E23A386}" type="datetime1">
              <a:rPr lang="en-US" smtClean="0"/>
              <a:pPr/>
              <a:t>9/20/2022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94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28C225EC-F6EF-1144-834A-F0B91974AA41}"/>
              </a:ext>
            </a:extLst>
          </p:cNvPr>
          <p:cNvSpPr/>
          <p:nvPr userDrawn="1"/>
        </p:nvSpPr>
        <p:spPr>
          <a:xfrm>
            <a:off x="0" y="-1664"/>
            <a:ext cx="9857012" cy="6859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1E40CEAF-B1BB-174E-A798-3BA60D9C0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8401624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 Placeholder 28">
            <a:extLst>
              <a:ext uri="{FF2B5EF4-FFF2-40B4-BE49-F238E27FC236}">
                <a16:creationId xmlns:a16="http://schemas.microsoft.com/office/drawing/2014/main" id="{CC3A7E03-4F06-4380-90A1-845651EEA3C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23351" y="2426400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1" name="Text Placeholder 28">
            <a:extLst>
              <a:ext uri="{FF2B5EF4-FFF2-40B4-BE49-F238E27FC236}">
                <a16:creationId xmlns:a16="http://schemas.microsoft.com/office/drawing/2014/main" id="{31AF5791-727B-438A-A7EF-5D132167C8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3350" y="2811646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7" name="Picture Placeholder 23">
            <a:extLst>
              <a:ext uri="{FF2B5EF4-FFF2-40B4-BE49-F238E27FC236}">
                <a16:creationId xmlns:a16="http://schemas.microsoft.com/office/drawing/2014/main" id="{9ABA5222-6FD6-405B-8AC8-18022C365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495813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Text Placeholder 28">
            <a:extLst>
              <a:ext uri="{FF2B5EF4-FFF2-40B4-BE49-F238E27FC236}">
                <a16:creationId xmlns:a16="http://schemas.microsoft.com/office/drawing/2014/main" id="{A1A33FCF-D2EB-478E-8679-428657895F7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70817" y="242256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3" name="Text Placeholder 28">
            <a:extLst>
              <a:ext uri="{FF2B5EF4-FFF2-40B4-BE49-F238E27FC236}">
                <a16:creationId xmlns:a16="http://schemas.microsoft.com/office/drawing/2014/main" id="{55274EF8-F641-41B2-89C1-FD94AFA4868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70816" y="280781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8" name="Picture Placeholder 23">
            <a:extLst>
              <a:ext uri="{FF2B5EF4-FFF2-40B4-BE49-F238E27FC236}">
                <a16:creationId xmlns:a16="http://schemas.microsoft.com/office/drawing/2014/main" id="{124DE785-775F-4AE4-94B3-FA728188EB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0429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28">
            <a:extLst>
              <a:ext uri="{FF2B5EF4-FFF2-40B4-BE49-F238E27FC236}">
                <a16:creationId xmlns:a16="http://schemas.microsoft.com/office/drawing/2014/main" id="{5A429D4E-B795-4E55-852E-9E161F9EBD3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123351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5" name="Text Placeholder 28">
            <a:extLst>
              <a:ext uri="{FF2B5EF4-FFF2-40B4-BE49-F238E27FC236}">
                <a16:creationId xmlns:a16="http://schemas.microsoft.com/office/drawing/2014/main" id="{41D297CB-52EE-4DE4-AEAC-CD4AAF2BF17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123350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9" name="Picture Placeholder 23">
            <a:extLst>
              <a:ext uri="{FF2B5EF4-FFF2-40B4-BE49-F238E27FC236}">
                <a16:creationId xmlns:a16="http://schemas.microsoft.com/office/drawing/2014/main" id="{F5694B35-7776-4DB9-9EB7-3AF076EC357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495813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28">
            <a:extLst>
              <a:ext uri="{FF2B5EF4-FFF2-40B4-BE49-F238E27FC236}">
                <a16:creationId xmlns:a16="http://schemas.microsoft.com/office/drawing/2014/main" id="{AD7B736B-3A10-499F-8F23-4437982C82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70817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7" name="Text Placeholder 28">
            <a:extLst>
              <a:ext uri="{FF2B5EF4-FFF2-40B4-BE49-F238E27FC236}">
                <a16:creationId xmlns:a16="http://schemas.microsoft.com/office/drawing/2014/main" id="{07165540-290D-4A38-87DE-F52B05BD6A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870816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356350"/>
            <a:ext cx="1569803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9A85C5CA-AE29-AB4C-8F85-0373C72001D8}" type="datetime1">
              <a:rPr lang="en-US" smtClean="0"/>
              <a:pPr/>
              <a:t>9/20/2022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71106" y="6356350"/>
            <a:ext cx="4114800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AAB3BC7E-B34F-EF47-B125-1574C5484E22}"/>
              </a:ext>
            </a:extLst>
          </p:cNvPr>
          <p:cNvSpPr/>
          <p:nvPr userDrawn="1"/>
        </p:nvSpPr>
        <p:spPr>
          <a:xfrm rot="16200000" flipV="1">
            <a:off x="9499940" y="355410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7CBC82D0-4F72-C649-8B7F-D4B087957B6C}"/>
              </a:ext>
            </a:extLst>
          </p:cNvPr>
          <p:cNvSpPr/>
          <p:nvPr userDrawn="1"/>
        </p:nvSpPr>
        <p:spPr>
          <a:xfrm flipH="1">
            <a:off x="10866436" y="1879977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9383F23A-D872-2A4C-B386-A9D269BE694D}"/>
              </a:ext>
            </a:extLst>
          </p:cNvPr>
          <p:cNvSpPr/>
          <p:nvPr userDrawn="1"/>
        </p:nvSpPr>
        <p:spPr>
          <a:xfrm>
            <a:off x="11024507" y="-1664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221FFDB-AAE2-5943-97A1-82D66AE05DB4}"/>
              </a:ext>
            </a:extLst>
          </p:cNvPr>
          <p:cNvSpPr/>
          <p:nvPr userDrawn="1"/>
        </p:nvSpPr>
        <p:spPr>
          <a:xfrm>
            <a:off x="10334091" y="2737752"/>
            <a:ext cx="1380830" cy="138083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2E58EEF7-63CA-A845-BAC4-9D3BE05918B5}"/>
              </a:ext>
            </a:extLst>
          </p:cNvPr>
          <p:cNvSpPr/>
          <p:nvPr userDrawn="1"/>
        </p:nvSpPr>
        <p:spPr>
          <a:xfrm rot="16200000" flipH="1">
            <a:off x="10667432" y="5333432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757A4624-D8ED-2E4B-AF8C-00DFA6A72D5F}"/>
              </a:ext>
            </a:extLst>
          </p:cNvPr>
          <p:cNvSpPr/>
          <p:nvPr userDrawn="1"/>
        </p:nvSpPr>
        <p:spPr>
          <a:xfrm flipV="1">
            <a:off x="9857012" y="3651505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DF312EF8-91BE-5946-BE31-8CFE107A2FEA}"/>
              </a:ext>
            </a:extLst>
          </p:cNvPr>
          <p:cNvSpPr/>
          <p:nvPr userDrawn="1"/>
        </p:nvSpPr>
        <p:spPr>
          <a:xfrm flipH="1" flipV="1">
            <a:off x="9857013" y="4976359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41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ole team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1">
            <a:extLst>
              <a:ext uri="{FF2B5EF4-FFF2-40B4-BE49-F238E27FC236}">
                <a16:creationId xmlns:a16="http://schemas.microsoft.com/office/drawing/2014/main" id="{6825B690-1AD7-4243-AC42-D2CF19B7B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10678142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1825005B-0520-EC49-9A5C-554CB700387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430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2" name="Text Placeholder 28">
            <a:extLst>
              <a:ext uri="{FF2B5EF4-FFF2-40B4-BE49-F238E27FC236}">
                <a16:creationId xmlns:a16="http://schemas.microsoft.com/office/drawing/2014/main" id="{B6697B92-AF89-2C46-BC1E-6CB47E8EA4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429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3" name="Picture Placeholder 23">
            <a:extLst>
              <a:ext uri="{FF2B5EF4-FFF2-40B4-BE49-F238E27FC236}">
                <a16:creationId xmlns:a16="http://schemas.microsoft.com/office/drawing/2014/main" id="{FA9FEBB0-45F1-DF45-89C4-B343F8B20BA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54939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4" name="Text Placeholder 28">
            <a:extLst>
              <a:ext uri="{FF2B5EF4-FFF2-40B4-BE49-F238E27FC236}">
                <a16:creationId xmlns:a16="http://schemas.microsoft.com/office/drawing/2014/main" id="{EF331731-A7FC-C245-A9C1-0B1A2E994DB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54939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5" name="Text Placeholder 28">
            <a:extLst>
              <a:ext uri="{FF2B5EF4-FFF2-40B4-BE49-F238E27FC236}">
                <a16:creationId xmlns:a16="http://schemas.microsoft.com/office/drawing/2014/main" id="{313B974E-E762-EE48-B2DF-C8F10DF7344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54939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6" name="Picture Placeholder 23">
            <a:extLst>
              <a:ext uri="{FF2B5EF4-FFF2-40B4-BE49-F238E27FC236}">
                <a16:creationId xmlns:a16="http://schemas.microsoft.com/office/drawing/2014/main" id="{8BA62E8C-79E6-D245-B706-FFB1E051B2D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34836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7" name="Text Placeholder 28">
            <a:extLst>
              <a:ext uri="{FF2B5EF4-FFF2-40B4-BE49-F238E27FC236}">
                <a16:creationId xmlns:a16="http://schemas.microsoft.com/office/drawing/2014/main" id="{4199EE50-5386-0446-8ADA-23C1B0D6EA4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4836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478AB5CA-B5A5-934D-BF51-1485953A703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4836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9" name="Picture Placeholder 23">
            <a:extLst>
              <a:ext uri="{FF2B5EF4-FFF2-40B4-BE49-F238E27FC236}">
                <a16:creationId xmlns:a16="http://schemas.microsoft.com/office/drawing/2014/main" id="{3D78BE06-1FC7-3C43-BD15-F4137B564B58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147335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Text Placeholder 28">
            <a:extLst>
              <a:ext uri="{FF2B5EF4-FFF2-40B4-BE49-F238E27FC236}">
                <a16:creationId xmlns:a16="http://schemas.microsoft.com/office/drawing/2014/main" id="{14F01FCC-4797-0343-8739-20331C751C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47336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1" name="Text Placeholder 28">
            <a:extLst>
              <a:ext uri="{FF2B5EF4-FFF2-40B4-BE49-F238E27FC236}">
                <a16:creationId xmlns:a16="http://schemas.microsoft.com/office/drawing/2014/main" id="{33FBE6CA-EC7A-1A4B-ADA3-6B78F2DE09C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7335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2" name="Picture Placeholder 23">
            <a:extLst>
              <a:ext uri="{FF2B5EF4-FFF2-40B4-BE49-F238E27FC236}">
                <a16:creationId xmlns:a16="http://schemas.microsoft.com/office/drawing/2014/main" id="{6DD7CCE4-AD48-B64F-909E-F88961FBDFC5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750429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3" name="Text Placeholder 28">
            <a:extLst>
              <a:ext uri="{FF2B5EF4-FFF2-40B4-BE49-F238E27FC236}">
                <a16:creationId xmlns:a16="http://schemas.microsoft.com/office/drawing/2014/main" id="{C076E7E2-3D95-EA47-BF86-444615F1F1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50430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4" name="Text Placeholder 28">
            <a:extLst>
              <a:ext uri="{FF2B5EF4-FFF2-40B4-BE49-F238E27FC236}">
                <a16:creationId xmlns:a16="http://schemas.microsoft.com/office/drawing/2014/main" id="{612499D2-373C-3940-97A5-FCA8B245BE4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50429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5" name="Picture Placeholder 23">
            <a:extLst>
              <a:ext uri="{FF2B5EF4-FFF2-40B4-BE49-F238E27FC236}">
                <a16:creationId xmlns:a16="http://schemas.microsoft.com/office/drawing/2014/main" id="{24B34D6D-4F7E-3942-B8D7-9970BDE53C10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354939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6" name="Text Placeholder 28">
            <a:extLst>
              <a:ext uri="{FF2B5EF4-FFF2-40B4-BE49-F238E27FC236}">
                <a16:creationId xmlns:a16="http://schemas.microsoft.com/office/drawing/2014/main" id="{D34EDB1D-7E85-D242-B6AE-F6D6907D325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54939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7" name="Text Placeholder 28">
            <a:extLst>
              <a:ext uri="{FF2B5EF4-FFF2-40B4-BE49-F238E27FC236}">
                <a16:creationId xmlns:a16="http://schemas.microsoft.com/office/drawing/2014/main" id="{3E3BFFF0-114B-6D42-B5E0-8020AC2E26B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54939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8" name="Picture Placeholder 23">
            <a:extLst>
              <a:ext uri="{FF2B5EF4-FFF2-40B4-BE49-F238E27FC236}">
                <a16:creationId xmlns:a16="http://schemas.microsoft.com/office/drawing/2014/main" id="{EB4488EE-E854-724E-95AE-B9943EE249E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634836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C5551B4D-583E-D644-9069-EC096CE76F5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34836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E30C4783-1643-2243-BB4F-E99E04D9216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34836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51" name="Picture Placeholder 23">
            <a:extLst>
              <a:ext uri="{FF2B5EF4-FFF2-40B4-BE49-F238E27FC236}">
                <a16:creationId xmlns:a16="http://schemas.microsoft.com/office/drawing/2014/main" id="{7BBADCE0-02E8-3249-8CBA-17D3783DFE70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9147335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8D294C40-97E4-FF4F-8A02-10FC7D0EE8B0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147336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3" name="Text Placeholder 28">
            <a:extLst>
              <a:ext uri="{FF2B5EF4-FFF2-40B4-BE49-F238E27FC236}">
                <a16:creationId xmlns:a16="http://schemas.microsoft.com/office/drawing/2014/main" id="{8B38241F-01B5-574C-A827-67C6352C463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147335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0445668-2DC5-E84C-8B16-922BC95F13F2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75594855-01E8-5A4B-B2B8-E2ECEF879100}" type="datetime1">
              <a:rPr lang="en-US" smtClean="0"/>
              <a:pPr/>
              <a:t>9/20/2022</a:t>
            </a:fld>
            <a:endParaRPr lang="en-US" dirty="0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D9227732-A878-814C-8621-64ED1B2CCF9F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CE9F02AC-6DFB-0C47-BC8E-4B0594007F33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721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B562DF68-3089-814D-8A14-C651FE91885E}" type="datetime1">
              <a:rPr lang="en-US" smtClean="0"/>
              <a:pPr/>
              <a:t>9/20/2022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9" r:id="rId4"/>
    <p:sldLayoutId id="2147483660" r:id="rId5"/>
    <p:sldLayoutId id="2147483661" r:id="rId6"/>
    <p:sldLayoutId id="2147483654" r:id="rId7"/>
    <p:sldLayoutId id="2147483658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asal.aleali@houstonisd.org" TargetMode="External"/><Relationship Id="rId2" Type="http://schemas.openxmlformats.org/officeDocument/2006/relationships/hyperlink" Target="mailto:aaleali@houstonisd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6700" y="1122363"/>
            <a:ext cx="8429625" cy="2387600"/>
          </a:xfrm>
        </p:spPr>
        <p:txBody>
          <a:bodyPr/>
          <a:lstStyle/>
          <a:p>
            <a:br>
              <a:rPr lang="en-US" dirty="0"/>
            </a:br>
            <a:r>
              <a:rPr lang="en-US" dirty="0"/>
              <a:t>Welcome to Open House</a:t>
            </a:r>
            <a:br>
              <a:rPr lang="en-US" dirty="0"/>
            </a:br>
            <a:r>
              <a:rPr lang="en-US" dirty="0"/>
              <a:t>	   Algebra I</a:t>
            </a:r>
            <a:br>
              <a:rPr lang="en-US" dirty="0"/>
            </a:br>
            <a:r>
              <a:rPr lang="en-US" sz="4400" b="0" dirty="0"/>
              <a:t>T. H. Rogers School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68D447-28D3-4F5F-B2DC-FD67E9015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/>
          <a:lstStyle/>
          <a:p>
            <a:r>
              <a:rPr lang="en-US" dirty="0"/>
              <a:t> September, 21 2022</a:t>
            </a:r>
          </a:p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/>
          <a:lstStyle/>
          <a:p>
            <a:r>
              <a:rPr lang="en-US" dirty="0"/>
              <a:t>Q &amp; 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1562101"/>
            <a:ext cx="9779182" cy="382218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lnSpc>
                <a:spcPts val="2800"/>
              </a:lnSpc>
            </a:pPr>
            <a:endParaRPr lang="en-US" sz="1800" dirty="0"/>
          </a:p>
          <a:p>
            <a:pPr lvl="1" algn="l">
              <a:lnSpc>
                <a:spcPts val="2800"/>
              </a:lnSpc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9303D-13C0-6A41-947A-F998CC47B3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</p:spPr>
        <p:txBody>
          <a:bodyPr/>
          <a:lstStyle/>
          <a:p>
            <a:fld id="{495D8227-9DE4-4D42-8C1B-E10C828BC634}" type="datetime1">
              <a:rPr lang="en-US" smtClean="0"/>
              <a:pPr/>
              <a:t>9/20/2022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9FEB4-4C5C-EB43-9696-7B42453DB7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470D0-6D64-5E42-9515-048F8779C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31B66DC-B564-E73C-A621-C3B2828094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5056" y="1706563"/>
            <a:ext cx="3013119" cy="2878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680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1">
            <a:extLst>
              <a:ext uri="{FF2B5EF4-FFF2-40B4-BE49-F238E27FC236}">
                <a16:creationId xmlns:a16="http://schemas.microsoft.com/office/drawing/2014/main" id="{B52911A6-7F88-D4B5-898F-7D175FC10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/>
          <a:lstStyle/>
          <a:p>
            <a:r>
              <a:rPr lang="en-US" dirty="0"/>
              <a:t>Contact info: aaleali@houstonisd.org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38616D9B-CA46-BD20-9CF5-97DCC19EA4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9462" y="2526318"/>
            <a:ext cx="3034745" cy="2828613"/>
          </a:xfrm>
          <a:prstGeom prst="rect">
            <a:avLst/>
          </a:prstGeom>
          <a:noFill/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67A26B-A4E5-6616-81EB-F7437EFBFA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67114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C1583C39-01BF-7F43-854C-FBB4E9AB6B0C}" type="datetime1">
              <a:rPr lang="en-US" smtClean="0"/>
              <a:pPr>
                <a:spcAft>
                  <a:spcPts val="600"/>
                </a:spcAft>
              </a:pPr>
              <a:t>9/20/2022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D01467-7D5C-74A5-FF7F-E26F95E605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PRESENTATION TITLE</a:t>
            </a:r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F5C76C74-AF12-780B-898C-9D600BD0B421}"/>
              </a:ext>
            </a:extLst>
          </p:cNvPr>
          <p:cNvPicPr>
            <a:picLocks noGrp="1" noChangeAspect="1"/>
          </p:cNvPicPr>
          <p:nvPr>
            <p:ph idx="10"/>
          </p:nvPr>
        </p:nvPicPr>
        <p:blipFill>
          <a:blip r:embed="rId3"/>
          <a:stretch>
            <a:fillRect/>
          </a:stretch>
        </p:blipFill>
        <p:spPr>
          <a:xfrm>
            <a:off x="4803304" y="2526318"/>
            <a:ext cx="2934245" cy="2828613"/>
          </a:xfrm>
          <a:prstGeom prst="rect">
            <a:avLst/>
          </a:prstGeom>
          <a:noFill/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3821832-CD64-0F4E-1591-0CB11DF62E14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3804"/>
            <a:ext cx="3173278" cy="522514"/>
          </a:xfrm>
        </p:spPr>
        <p:txBody>
          <a:bodyPr>
            <a:normAutofit/>
          </a:bodyPr>
          <a:lstStyle/>
          <a:p>
            <a:r>
              <a:rPr lang="en-US" dirty="0"/>
              <a:t>Algebra 1 Syllabus</a:t>
            </a:r>
          </a:p>
        </p:txBody>
      </p:sp>
      <p:sp>
        <p:nvSpPr>
          <p:cNvPr id="19" name="Content Placeholder 7">
            <a:extLst>
              <a:ext uri="{FF2B5EF4-FFF2-40B4-BE49-F238E27FC236}">
                <a16:creationId xmlns:a16="http://schemas.microsoft.com/office/drawing/2014/main" id="{356428B8-CCC5-EA9C-7401-AA2C51984B51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683788" y="2003804"/>
            <a:ext cx="3173278" cy="522514"/>
          </a:xfrm>
        </p:spPr>
        <p:txBody>
          <a:bodyPr>
            <a:normAutofit/>
          </a:bodyPr>
          <a:lstStyle/>
          <a:p>
            <a:r>
              <a:rPr lang="en-US" dirty="0"/>
              <a:t>Math 7 Syllabus</a:t>
            </a:r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896C2E5E-12FF-E29C-CE81-D49AFA848E03}"/>
              </a:ext>
            </a:extLst>
          </p:cNvPr>
          <p:cNvPicPr>
            <a:picLocks noGrp="1" noChangeAspect="1"/>
          </p:cNvPicPr>
          <p:nvPr>
            <p:ph idx="13"/>
          </p:nvPr>
        </p:nvPicPr>
        <p:blipFill>
          <a:blip r:embed="rId4"/>
          <a:stretch>
            <a:fillRect/>
          </a:stretch>
        </p:blipFill>
        <p:spPr>
          <a:xfrm>
            <a:off x="8306120" y="2526318"/>
            <a:ext cx="2961202" cy="2828613"/>
          </a:xfrm>
          <a:prstGeom prst="rect">
            <a:avLst/>
          </a:prstGeom>
          <a:noFill/>
        </p:spPr>
      </p:pic>
      <p:sp>
        <p:nvSpPr>
          <p:cNvPr id="23" name="Content Placeholder 9">
            <a:extLst>
              <a:ext uri="{FF2B5EF4-FFF2-40B4-BE49-F238E27FC236}">
                <a16:creationId xmlns:a16="http://schemas.microsoft.com/office/drawing/2014/main" id="{2E686D29-7731-BBA5-CA1E-A4D2719EFBB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00083" y="2003804"/>
            <a:ext cx="3173278" cy="522514"/>
          </a:xfrm>
        </p:spPr>
        <p:txBody>
          <a:bodyPr>
            <a:normAutofit/>
          </a:bodyPr>
          <a:lstStyle/>
          <a:p>
            <a:r>
              <a:rPr lang="en-US" dirty="0"/>
              <a:t>Q &amp; 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9A7085-77F3-6A46-0518-A53587B4C7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294A09A9-5501-47C1-A89A-A340965A2BE2}" type="slidenum">
              <a:rPr lang="en-US" smtClean="0"/>
              <a:pPr>
                <a:spcAft>
                  <a:spcPts val="600"/>
                </a:spcAft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37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1381125"/>
            <a:ext cx="9779182" cy="4003157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lnSpc>
                <a:spcPts val="2800"/>
              </a:lnSpc>
            </a:pPr>
            <a:endParaRPr lang="en-US" sz="1800" dirty="0"/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Introduction.</a:t>
            </a:r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Curriculum.</a:t>
            </a:r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Resources</a:t>
            </a:r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Grading Policy</a:t>
            </a:r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Late Work Policy</a:t>
            </a:r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Progress Report</a:t>
            </a:r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Contact Information &amp; Communication</a:t>
            </a:r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Q &amp; A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9303D-13C0-6A41-947A-F998CC47B3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</p:spPr>
        <p:txBody>
          <a:bodyPr/>
          <a:lstStyle/>
          <a:p>
            <a:fld id="{495D8227-9DE4-4D42-8C1B-E10C828BC634}" type="datetime1">
              <a:rPr lang="en-US" smtClean="0"/>
              <a:pPr/>
              <a:t>9/20/2022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9FEB4-4C5C-EB43-9696-7B42453DB7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470D0-6D64-5E42-9515-048F8779C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608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43F67-9C70-4748-8C0C-3A7863422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rmAutofit/>
          </a:bodyPr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371F2-DBA5-415A-82C8-651F587B8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3366815"/>
          </a:xfr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/>
              <a:t>This is my 9</a:t>
            </a:r>
            <a:r>
              <a:rPr lang="en-US" baseline="30000"/>
              <a:t>th</a:t>
            </a:r>
            <a:r>
              <a:rPr lang="en-US"/>
              <a:t> year teaching math.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/>
              <a:t>I taught Geometry for 2 years at memorial high school 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/>
              <a:t>I taught math 7, algebra I, and geometry for last 6 years at T.H. Rogers.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8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056174-CBC5-7B48-9681-7DDAC42333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E1707CF3-9BC4-A745-ACDA-A73543D800FE}" type="datetime1">
              <a:rPr lang="en-US" smtClean="0"/>
              <a:pPr>
                <a:spcAft>
                  <a:spcPts val="600"/>
                </a:spcAft>
              </a:pPr>
              <a:t>9/20/2022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3FA18-50D6-0344-B477-1D7C91CF40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PRESENTATION TITLE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4C72D2-EFDF-844A-8472-CB49A59B12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294A09A9-5501-47C1-A89A-A340965A2BE2}" type="slidenum">
              <a:rPr lang="en-US" smtClean="0"/>
              <a:pPr>
                <a:spcAft>
                  <a:spcPts val="60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799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/>
          <a:lstStyle/>
          <a:p>
            <a:r>
              <a:rPr lang="en-US" dirty="0"/>
              <a:t>Curriculum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3366815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lnSpc>
                <a:spcPts val="2800"/>
              </a:lnSpc>
            </a:pPr>
            <a:endParaRPr lang="en-US" sz="1800" dirty="0"/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Algebra I is the high school credit course and is the foundation of high school mathematic courses.</a:t>
            </a:r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 follow HISD’s curriculum which is aligned with TEKS.</a:t>
            </a:r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Class syllabus </a:t>
            </a:r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algn="l">
              <a:lnSpc>
                <a:spcPts val="2800"/>
              </a:lnSpc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9303D-13C0-6A41-947A-F998CC47B3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</p:spPr>
        <p:txBody>
          <a:bodyPr/>
          <a:lstStyle/>
          <a:p>
            <a:fld id="{495D8227-9DE4-4D42-8C1B-E10C828BC634}" type="datetime1">
              <a:rPr lang="en-US" smtClean="0"/>
              <a:pPr/>
              <a:t>9/20/2022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9FEB4-4C5C-EB43-9696-7B42453DB7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470D0-6D64-5E42-9515-048F8779C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87C027E-187E-F30D-3DC8-155F9E1646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0306" y="3815751"/>
            <a:ext cx="2355893" cy="2195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707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433888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lnSpc>
                <a:spcPts val="2800"/>
              </a:lnSpc>
            </a:pPr>
            <a:endParaRPr lang="en-US" sz="1800" dirty="0"/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Carnegie Learning</a:t>
            </a:r>
          </a:p>
          <a:p>
            <a:pPr marL="1200150" lvl="2" indent="-285750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Carnegie Book</a:t>
            </a:r>
          </a:p>
          <a:p>
            <a:pPr marL="1657350" lvl="3" indent="-285750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Online access</a:t>
            </a:r>
          </a:p>
          <a:p>
            <a:pPr marL="1657350" lvl="3" indent="-285750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Hard  copy</a:t>
            </a:r>
          </a:p>
          <a:p>
            <a:pPr marL="1200150" lvl="2" indent="-285750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Mathia</a:t>
            </a:r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Study Island</a:t>
            </a:r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 360</a:t>
            </a:r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algn="l">
              <a:lnSpc>
                <a:spcPts val="2800"/>
              </a:lnSpc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9303D-13C0-6A41-947A-F998CC47B3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</p:spPr>
        <p:txBody>
          <a:bodyPr/>
          <a:lstStyle/>
          <a:p>
            <a:fld id="{495D8227-9DE4-4D42-8C1B-E10C828BC634}" type="datetime1">
              <a:rPr lang="en-US" smtClean="0"/>
              <a:pPr/>
              <a:t>9/20/2022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9FEB4-4C5C-EB43-9696-7B42453DB7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470D0-6D64-5E42-9515-048F8779C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769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/>
          <a:lstStyle/>
          <a:p>
            <a:r>
              <a:rPr lang="en-US" dirty="0"/>
              <a:t>Grading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1562101"/>
            <a:ext cx="9779182" cy="382218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lnSpc>
                <a:spcPts val="2800"/>
              </a:lnSpc>
            </a:pPr>
            <a:endParaRPr lang="en-US" sz="1800" dirty="0"/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Learning (70%)</a:t>
            </a:r>
          </a:p>
          <a:p>
            <a:pPr marL="1200150" lvl="2" indent="-285750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Homework</a:t>
            </a:r>
          </a:p>
          <a:p>
            <a:pPr marL="1200150" lvl="2" indent="-285750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Quiz</a:t>
            </a:r>
          </a:p>
          <a:p>
            <a:pPr marL="1200150" lvl="2" indent="-285750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Class-works</a:t>
            </a:r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Assessment (30%)</a:t>
            </a:r>
          </a:p>
          <a:p>
            <a:pPr marL="1200150" lvl="2" indent="-285750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Test</a:t>
            </a:r>
          </a:p>
          <a:p>
            <a:pPr marL="1200150" lvl="2" indent="-285750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Project</a:t>
            </a:r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algn="l">
              <a:lnSpc>
                <a:spcPts val="2800"/>
              </a:lnSpc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9303D-13C0-6A41-947A-F998CC47B3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</p:spPr>
        <p:txBody>
          <a:bodyPr/>
          <a:lstStyle/>
          <a:p>
            <a:fld id="{495D8227-9DE4-4D42-8C1B-E10C828BC634}" type="datetime1">
              <a:rPr lang="en-US" smtClean="0"/>
              <a:pPr/>
              <a:t>9/20/2022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9FEB4-4C5C-EB43-9696-7B42453DB7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470D0-6D64-5E42-9515-048F8779C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872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/>
          <a:lstStyle/>
          <a:p>
            <a:r>
              <a:rPr lang="en-US" dirty="0"/>
              <a:t>Late Work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1562101"/>
            <a:ext cx="9779182" cy="382218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lnSpc>
                <a:spcPts val="2800"/>
              </a:lnSpc>
            </a:pPr>
            <a:endParaRPr lang="en-US" sz="1800" dirty="0"/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Missing assignment 10% off</a:t>
            </a:r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14 days to turn in assignment</a:t>
            </a:r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After 14 days, I do not accept late work and it turns to a zero</a:t>
            </a:r>
          </a:p>
          <a:p>
            <a:pPr lvl="1" algn="l">
              <a:lnSpc>
                <a:spcPts val="2800"/>
              </a:lnSpc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9303D-13C0-6A41-947A-F998CC47B3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</p:spPr>
        <p:txBody>
          <a:bodyPr/>
          <a:lstStyle/>
          <a:p>
            <a:fld id="{495D8227-9DE4-4D42-8C1B-E10C828BC634}" type="datetime1">
              <a:rPr lang="en-US" smtClean="0"/>
              <a:pPr/>
              <a:t>9/20/2022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9FEB4-4C5C-EB43-9696-7B42453DB7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470D0-6D64-5E42-9515-048F8779C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640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/>
          <a:lstStyle/>
          <a:p>
            <a:r>
              <a:rPr lang="en-US" dirty="0"/>
              <a:t>Progress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1562101"/>
            <a:ext cx="9779182" cy="382218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lnSpc>
                <a:spcPts val="2800"/>
              </a:lnSpc>
            </a:pPr>
            <a:endParaRPr lang="en-US" sz="1800" dirty="0"/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Progress report will be sent home periodically.</a:t>
            </a:r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progress report slip must be signed and returned the next school day.</a:t>
            </a:r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42950" lvl="1" indent="-285750" algn="l">
              <a:lnSpc>
                <a:spcPts val="2800"/>
              </a:lnSpc>
              <a:buFont typeface="Courier New" panose="02070309020205020404" pitchFamily="49" charset="0"/>
              <a:buChar char="o"/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9303D-13C0-6A41-947A-F998CC47B3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</p:spPr>
        <p:txBody>
          <a:bodyPr/>
          <a:lstStyle/>
          <a:p>
            <a:fld id="{495D8227-9DE4-4D42-8C1B-E10C828BC634}" type="datetime1">
              <a:rPr lang="en-US" smtClean="0"/>
              <a:pPr/>
              <a:t>9/20/2022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9FEB4-4C5C-EB43-9696-7B42453DB7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470D0-6D64-5E42-9515-048F8779C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550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/>
          <a:lstStyle/>
          <a:p>
            <a:r>
              <a:rPr lang="en-US" dirty="0"/>
              <a:t>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1562101"/>
            <a:ext cx="9779182" cy="382218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lnSpc>
                <a:spcPts val="2800"/>
              </a:lnSpc>
            </a:pPr>
            <a:endParaRPr lang="en-US" sz="1800" dirty="0"/>
          </a:p>
          <a:p>
            <a:pPr lvl="1" algn="l">
              <a:lnSpc>
                <a:spcPts val="2800"/>
              </a:lnSpc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Please give me 24-48 hours _ 2 school days to respond your email.</a:t>
            </a:r>
          </a:p>
          <a:p>
            <a:pPr lvl="1" algn="l">
              <a:lnSpc>
                <a:spcPts val="2800"/>
              </a:lnSpc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aaleali@houstonisd.org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algn="l">
              <a:lnSpc>
                <a:spcPts val="2800"/>
              </a:lnSpc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algn="l">
              <a:lnSpc>
                <a:spcPts val="2800"/>
              </a:lnSpc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asal.aleali@houstonisd.org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algn="l">
              <a:lnSpc>
                <a:spcPts val="2800"/>
              </a:lnSpc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9303D-13C0-6A41-947A-F998CC47B3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</p:spPr>
        <p:txBody>
          <a:bodyPr/>
          <a:lstStyle/>
          <a:p>
            <a:fld id="{495D8227-9DE4-4D42-8C1B-E10C828BC634}" type="datetime1">
              <a:rPr lang="en-US" smtClean="0"/>
              <a:pPr/>
              <a:t>9/20/2022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9FEB4-4C5C-EB43-9696-7B42453DB7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470D0-6D64-5E42-9515-048F8779C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050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al Color Block_Win32_AP_v2" id="{3EA4D81A-EBDE-431D-8B15-A5A6F500D5A4}" vid="{8EBF5489-0BE1-418D-A69C-2193D304C7E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1" ma:contentTypeDescription="Create a new document." ma:contentTypeScope="" ma:versionID="64dfb1555687e0874b4304b796b5b0c7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6e4c555b5e194d05b7203de9c4567b3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5334180-0405-413B-834A-44FA9E05AD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D5BAB77-79E1-4739-AA51-10C9079186D6}">
  <ds:schemaRefs>
    <ds:schemaRef ds:uri="http://schemas.openxmlformats.org/package/2006/metadata/core-properties"/>
    <ds:schemaRef ds:uri="http://schemas.microsoft.com/office/2006/metadata/properties"/>
    <ds:schemaRef ds:uri="http://purl.org/dc/terms/"/>
    <ds:schemaRef ds:uri="230e9df3-be65-4c73-a93b-d1236ebd677e"/>
    <ds:schemaRef ds:uri="http://schemas.microsoft.com/office/infopath/2007/PartnerControls"/>
    <ds:schemaRef ds:uri="16c05727-aa75-4e4a-9b5f-8a80a1165891"/>
    <ds:schemaRef ds:uri="http://purl.org/dc/elements/1.1/"/>
    <ds:schemaRef ds:uri="http://www.w3.org/XML/1998/namespace"/>
    <ds:schemaRef ds:uri="http://schemas.microsoft.com/office/2006/documentManagement/types"/>
    <ds:schemaRef ds:uri="71af3243-3dd4-4a8d-8c0d-dd76da1f02a5"/>
    <ds:schemaRef ds:uri="http://schemas.microsoft.com/sharepoint/v3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A615295-94F6-4CE2-A1B1-6B7E1DAA5A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Universal presentation</Template>
  <TotalTime>275</TotalTime>
  <Words>285</Words>
  <Application>Microsoft Office PowerPoint</Application>
  <PresentationFormat>Widescreen</PresentationFormat>
  <Paragraphs>101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Courier New</vt:lpstr>
      <vt:lpstr>Tenorite</vt:lpstr>
      <vt:lpstr>Office Theme</vt:lpstr>
      <vt:lpstr> Welcome to Open House     Algebra I T. H. Rogers School</vt:lpstr>
      <vt:lpstr>Agenda</vt:lpstr>
      <vt:lpstr>Introduction</vt:lpstr>
      <vt:lpstr>Curriculum Goals</vt:lpstr>
      <vt:lpstr>Resources</vt:lpstr>
      <vt:lpstr>Grading Policy</vt:lpstr>
      <vt:lpstr>Late Work Policy</vt:lpstr>
      <vt:lpstr>Progress Report</vt:lpstr>
      <vt:lpstr>Communication</vt:lpstr>
      <vt:lpstr>Q &amp; A</vt:lpstr>
      <vt:lpstr>Contact info: aaleali@houstonisd.org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Welcome to Open House T. H. Rogers School</dc:title>
  <dc:creator>Aleali, Asal</dc:creator>
  <cp:lastModifiedBy>Aleali, Asal</cp:lastModifiedBy>
  <cp:revision>6</cp:revision>
  <cp:lastPrinted>2022-09-20T19:03:32Z</cp:lastPrinted>
  <dcterms:created xsi:type="dcterms:W3CDTF">2022-09-18T02:26:31Z</dcterms:created>
  <dcterms:modified xsi:type="dcterms:W3CDTF">2022-09-20T21:30:42Z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